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09" r:id="rId3"/>
  </p:sldMasterIdLst>
  <p:notesMasterIdLst>
    <p:notesMasterId r:id="rId5"/>
  </p:notesMasterIdLst>
  <p:sldIdLst>
    <p:sldId id="627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5">
          <p15:clr>
            <a:srgbClr val="A4A3A4"/>
          </p15:clr>
        </p15:guide>
        <p15:guide id="4" orient="horz" pos="910">
          <p15:clr>
            <a:srgbClr val="A4A3A4"/>
          </p15:clr>
        </p15:guide>
        <p15:guide id="5" orient="horz" pos="4046">
          <p15:clr>
            <a:srgbClr val="A4A3A4"/>
          </p15:clr>
        </p15:guide>
        <p15:guide id="6" orient="horz" pos="3732">
          <p15:clr>
            <a:srgbClr val="A4A3A4"/>
          </p15:clr>
        </p15:guide>
        <p15:guide id="7" pos="347">
          <p15:clr>
            <a:srgbClr val="A4A3A4"/>
          </p15:clr>
        </p15:guide>
        <p15:guide id="8" pos="5479">
          <p15:clr>
            <a:srgbClr val="A4A3A4"/>
          </p15:clr>
        </p15:guide>
        <p15:guide id="9" pos="2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th Bayoumi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A27"/>
    <a:srgbClr val="007635"/>
    <a:srgbClr val="004D86"/>
    <a:srgbClr val="CBEEFB"/>
    <a:srgbClr val="0079C8"/>
    <a:srgbClr val="D8C2B9"/>
    <a:srgbClr val="009EE0"/>
    <a:srgbClr val="00335B"/>
    <a:srgbClr val="008385"/>
    <a:srgbClr val="C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3979" autoAdjust="0"/>
  </p:normalViewPr>
  <p:slideViewPr>
    <p:cSldViewPr snapToGrid="0" snapToObjects="1">
      <p:cViewPr varScale="1">
        <p:scale>
          <a:sx n="113" d="100"/>
          <a:sy n="113" d="100"/>
        </p:scale>
        <p:origin x="1854" y="96"/>
      </p:cViewPr>
      <p:guideLst>
        <p:guide orient="horz" pos="2160"/>
        <p:guide pos="2880"/>
        <p:guide orient="horz" pos="485"/>
        <p:guide orient="horz" pos="910"/>
        <p:guide orient="horz" pos="4046"/>
        <p:guide orient="horz" pos="3732"/>
        <p:guide pos="347"/>
        <p:guide pos="5479"/>
        <p:guide pos="2911"/>
      </p:guideLst>
    </p:cSldViewPr>
  </p:slideViewPr>
  <p:outlineViewPr>
    <p:cViewPr>
      <p:scale>
        <a:sx n="33" d="100"/>
        <a:sy n="33" d="100"/>
      </p:scale>
      <p:origin x="0" y="-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52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F862-666B-4B79-AEE0-0FC8CE6D06E3}" type="datetimeFigureOut">
              <a:rPr lang="en-GB" smtClean="0"/>
              <a:pPr/>
              <a:t>15/03/2020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9D4D-CBC3-4174-80E6-461A727AD5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7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74228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9341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23607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207145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37586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4320000" cy="4484682"/>
          </a:xfr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Font typeface="+mj-lt"/>
              <a:buAutoNum type="arabicPeriod"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Arial Bold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2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8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6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2" y="2492375"/>
            <a:ext cx="3420000" cy="3330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50862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3" y="2492374"/>
            <a:ext cx="3419475" cy="3330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21249" y="1440000"/>
            <a:ext cx="342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21213" y="2492374"/>
            <a:ext cx="3419475" cy="3330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21213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42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8135938" cy="2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4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  <p:pic>
        <p:nvPicPr>
          <p:cNvPr id="5" name="Picture 4" descr="Bupa_Illustration_Artwork_Tree_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45" y="1850813"/>
            <a:ext cx="7430587" cy="5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6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2483202"/>
            <a:ext cx="5310175" cy="37549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61" y="2954689"/>
            <a:ext cx="4815838" cy="34053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pa_Illustration_Artwork_Umbrella_RGB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9" y="2927066"/>
            <a:ext cx="4760225" cy="33653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76" y="3014133"/>
            <a:ext cx="4664074" cy="32980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59" y="2433211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00" y="2585357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9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23" y="2585357"/>
            <a:ext cx="5310174" cy="37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8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5" y="489600"/>
            <a:ext cx="4458154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877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8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2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2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46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7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8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64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0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0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03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7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35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84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73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1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0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9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68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29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8902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35544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9610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think-cell Slide" r:id="rId35" imgW="592" imgH="591" progId="TCLayout.ActiveDocument.1">
                  <p:embed/>
                </p:oleObj>
              </mc:Choice>
              <mc:Fallback>
                <p:oleObj name="think-cell Slide" r:id="rId3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439869"/>
            <a:ext cx="8135938" cy="44846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75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6" r:id="rId3"/>
    <p:sldLayoutId id="2147483698" r:id="rId4"/>
    <p:sldLayoutId id="2147483700" r:id="rId5"/>
    <p:sldLayoutId id="214748369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6" r:id="rId13"/>
    <p:sldLayoutId id="2147483708" r:id="rId14"/>
    <p:sldLayoutId id="2147483679" r:id="rId15"/>
    <p:sldLayoutId id="2147483650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88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0"/>
        </a:spcAft>
        <a:buFont typeface="Arial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950"/>
        </a:spcAft>
        <a:buFont typeface="Arial" pitchFamily="34" charset="0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74000" indent="-342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+mj-lt"/>
        <a:buAutoNum type="alphaLcParenR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28385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34988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m/url?sa=i&amp;url=http://www.vectorico.com/folder-icon/&amp;psig=AOvVaw028OY1Y_1N3qVmWAdx5Fow&amp;ust=1584358677211000&amp;source=images&amp;cd=vfe&amp;ved=0CAIQjRxqFwoTCNCil5WynOgCFQAAAAAdAAAAABAV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Folder Structure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DD MM YYYY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AU" smtClean="0"/>
              <a:t>Bupa Private and Confidential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E312DB4-4461-496E-BE8A-4915DF83011C}" type="slidenum">
              <a:rPr lang="en-AU" smtClean="0"/>
              <a:pPr/>
              <a:t>1</a:t>
            </a:fld>
            <a:endParaRPr lang="en-AU" dirty="0"/>
          </a:p>
        </p:txBody>
      </p:sp>
      <p:pic>
        <p:nvPicPr>
          <p:cNvPr id="28674" name="Picture 2" descr="Image result for folder icon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64" y="1123981"/>
            <a:ext cx="1541582" cy="1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2207" y="1744642"/>
            <a:ext cx="1672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Corona Material</a:t>
            </a:r>
            <a:endParaRPr lang="en-GB" sz="1600" b="1" dirty="0"/>
          </a:p>
        </p:txBody>
      </p:sp>
      <p:cxnSp>
        <p:nvCxnSpPr>
          <p:cNvPr id="9" name="Straight Connector 8"/>
          <p:cNvCxnSpPr>
            <a:stCxn id="28674" idx="2"/>
            <a:endCxn id="16" idx="0"/>
          </p:cNvCxnSpPr>
          <p:nvPr/>
        </p:nvCxnSpPr>
        <p:spPr>
          <a:xfrm flipH="1">
            <a:off x="4658319" y="2665563"/>
            <a:ext cx="4936" cy="14395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34747" y="3493698"/>
            <a:ext cx="39034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2808" y="3493698"/>
            <a:ext cx="32170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Image result for folder icon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28" y="4105082"/>
            <a:ext cx="1541582" cy="1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18645" y="4654764"/>
            <a:ext cx="14793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Health Emails</a:t>
            </a:r>
            <a:endParaRPr lang="en-GB" sz="1400" b="1" dirty="0" smtClean="0"/>
          </a:p>
          <a:p>
            <a:pPr algn="ctr"/>
            <a:r>
              <a:rPr lang="en-GB" sz="900" dirty="0" smtClean="0"/>
              <a:t>Includes a set of different emails about Coronavirus and tips to stay safe</a:t>
            </a:r>
            <a:endParaRPr lang="en-GB" sz="900" dirty="0"/>
          </a:p>
        </p:txBody>
      </p:sp>
      <p:pic>
        <p:nvPicPr>
          <p:cNvPr id="23" name="Picture 2" descr="Image result for folder icon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90" y="4105082"/>
            <a:ext cx="1541582" cy="1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33959" y="4654764"/>
            <a:ext cx="142324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Health Roll-ups </a:t>
            </a:r>
            <a:r>
              <a:rPr lang="en-GB" sz="1400" b="1" dirty="0" smtClean="0"/>
              <a:t>&amp; Posters</a:t>
            </a:r>
          </a:p>
          <a:p>
            <a:pPr algn="ctr"/>
            <a:r>
              <a:rPr lang="en-GB" sz="900" dirty="0" smtClean="0"/>
              <a:t>To be printed by clients</a:t>
            </a:r>
            <a:endParaRPr lang="en-GB" sz="9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931090" y="3493698"/>
            <a:ext cx="0" cy="6113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Image result for folder icon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45" y="4105082"/>
            <a:ext cx="1541582" cy="1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680366" y="4654764"/>
            <a:ext cx="15348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Health Visuals</a:t>
            </a:r>
            <a:endParaRPr lang="en-GB" sz="1400" b="1" dirty="0" smtClean="0"/>
          </a:p>
          <a:p>
            <a:pPr algn="ctr"/>
            <a:r>
              <a:rPr lang="en-GB" sz="900" dirty="0" smtClean="0"/>
              <a:t>Includes social media visuals, posts, and desktop wallpapers.</a:t>
            </a:r>
            <a:endParaRPr lang="en-GB" sz="900" dirty="0"/>
          </a:p>
        </p:txBody>
      </p:sp>
      <p:pic>
        <p:nvPicPr>
          <p:cNvPr id="30" name="Picture 2" descr="Image result for folder icon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26" y="4105082"/>
            <a:ext cx="1541582" cy="1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389390" y="4654764"/>
            <a:ext cx="151765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Videos</a:t>
            </a:r>
          </a:p>
          <a:p>
            <a:pPr algn="ctr"/>
            <a:r>
              <a:rPr lang="en-GB" sz="900" dirty="0" smtClean="0"/>
              <a:t>Includes videos about Coronavirus and how to stay safe.</a:t>
            </a:r>
            <a:endParaRPr lang="en-GB" sz="900" dirty="0"/>
          </a:p>
        </p:txBody>
      </p:sp>
      <p:pic>
        <p:nvPicPr>
          <p:cNvPr id="32" name="Picture 2" descr="Image result for folder icon 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05" y="4090427"/>
            <a:ext cx="1541582" cy="154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84931" y="4652511"/>
            <a:ext cx="152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Templates</a:t>
            </a:r>
          </a:p>
          <a:p>
            <a:pPr algn="ctr"/>
            <a:r>
              <a:rPr lang="en-GB" sz="900" dirty="0" smtClean="0"/>
              <a:t>Includes different types of templates</a:t>
            </a:r>
            <a:endParaRPr lang="en-GB" sz="9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12808" y="3493698"/>
            <a:ext cx="0" cy="6113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47792" y="3493698"/>
            <a:ext cx="0" cy="6113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33459" y="3493698"/>
            <a:ext cx="0" cy="6113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91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dcmKhrp3XN6gfl8Iq0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wuZtTAePD4p523ZI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0qXdXcHgkiUXm4v25Klg"/>
</p:tagLst>
</file>

<file path=ppt/theme/theme1.xml><?xml version="1.0" encoding="utf-8"?>
<a:theme xmlns:a="http://schemas.openxmlformats.org/drawingml/2006/main" name="Bupa PPT template_4-3">
  <a:themeElements>
    <a:clrScheme name="BUPA">
      <a:dk1>
        <a:sysClr val="windowText" lastClr="000000"/>
      </a:dk1>
      <a:lt1>
        <a:sysClr val="window" lastClr="FFFFFF"/>
      </a:lt1>
      <a:dk2>
        <a:srgbClr val="00335B"/>
      </a:dk2>
      <a:lt2>
        <a:srgbClr val="009EE0"/>
      </a:lt2>
      <a:accent1>
        <a:srgbClr val="009EE0"/>
      </a:accent1>
      <a:accent2>
        <a:srgbClr val="40B6E8"/>
      </a:accent2>
      <a:accent3>
        <a:srgbClr val="7FCEEF"/>
      </a:accent3>
      <a:accent4>
        <a:srgbClr val="CCECF9"/>
      </a:accent4>
      <a:accent5>
        <a:srgbClr val="7F99AD"/>
      </a:accent5>
      <a:accent6>
        <a:srgbClr val="406684"/>
      </a:accent6>
      <a:hlink>
        <a:srgbClr val="00335B"/>
      </a:hlink>
      <a:folHlink>
        <a:srgbClr val="003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pa PPT templates 4-3 covers" id="{0C206CA5-C062-BF49-8C3D-DD4F58D71244}" vid="{24EFBB6F-2A27-F848-BE28-97385C230F2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Roadshow V4</Template>
  <TotalTime>25721</TotalTime>
  <Words>66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Bupa PPT template_4-3</vt:lpstr>
      <vt:lpstr>1_Custom Design</vt:lpstr>
      <vt:lpstr>Custom Design</vt:lpstr>
      <vt:lpstr>think-cell Slide</vt:lpstr>
      <vt:lpstr>Folder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May Mahdi</cp:lastModifiedBy>
  <cp:revision>638</cp:revision>
  <cp:lastPrinted>2018-01-28T13:34:37Z</cp:lastPrinted>
  <dcterms:created xsi:type="dcterms:W3CDTF">2018-01-28T06:24:06Z</dcterms:created>
  <dcterms:modified xsi:type="dcterms:W3CDTF">2020-03-15T12:54:06Z</dcterms:modified>
</cp:coreProperties>
</file>