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1" r:id="rId2"/>
    <p:sldMasterId id="2147483709" r:id="rId3"/>
  </p:sldMasterIdLst>
  <p:notesMasterIdLst>
    <p:notesMasterId r:id="rId5"/>
  </p:notesMasterIdLst>
  <p:sldIdLst>
    <p:sldId id="601" r:id="rId4"/>
  </p:sldIdLst>
  <p:sldSz cx="9144000" cy="6858000" type="screen4x3"/>
  <p:notesSz cx="6858000" cy="91440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85">
          <p15:clr>
            <a:srgbClr val="A4A3A4"/>
          </p15:clr>
        </p15:guide>
        <p15:guide id="4" orient="horz" pos="910">
          <p15:clr>
            <a:srgbClr val="A4A3A4"/>
          </p15:clr>
        </p15:guide>
        <p15:guide id="5" orient="horz" pos="4046">
          <p15:clr>
            <a:srgbClr val="A4A3A4"/>
          </p15:clr>
        </p15:guide>
        <p15:guide id="6" orient="horz" pos="3732">
          <p15:clr>
            <a:srgbClr val="A4A3A4"/>
          </p15:clr>
        </p15:guide>
        <p15:guide id="7" pos="347">
          <p15:clr>
            <a:srgbClr val="A4A3A4"/>
          </p15:clr>
        </p15:guide>
        <p15:guide id="8" pos="5479">
          <p15:clr>
            <a:srgbClr val="A4A3A4"/>
          </p15:clr>
        </p15:guide>
        <p15:guide id="9" pos="291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ath Bayoumi" initials="M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9A27"/>
    <a:srgbClr val="007635"/>
    <a:srgbClr val="004D86"/>
    <a:srgbClr val="CBEEFB"/>
    <a:srgbClr val="0079C8"/>
    <a:srgbClr val="D8C2B9"/>
    <a:srgbClr val="009EE0"/>
    <a:srgbClr val="00335B"/>
    <a:srgbClr val="008385"/>
    <a:srgbClr val="C6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5" autoAdjust="0"/>
    <p:restoredTop sz="93979" autoAdjust="0"/>
  </p:normalViewPr>
  <p:slideViewPr>
    <p:cSldViewPr snapToGrid="0" snapToObjects="1">
      <p:cViewPr varScale="1">
        <p:scale>
          <a:sx n="113" d="100"/>
          <a:sy n="113" d="100"/>
        </p:scale>
        <p:origin x="1656" y="96"/>
      </p:cViewPr>
      <p:guideLst>
        <p:guide orient="horz" pos="2160"/>
        <p:guide pos="2880"/>
        <p:guide orient="horz" pos="485"/>
        <p:guide orient="horz" pos="910"/>
        <p:guide orient="horz" pos="4046"/>
        <p:guide orient="horz" pos="3732"/>
        <p:guide pos="347"/>
        <p:guide pos="5479"/>
        <p:guide pos="2911"/>
      </p:guideLst>
    </p:cSldViewPr>
  </p:slideViewPr>
  <p:outlineViewPr>
    <p:cViewPr>
      <p:scale>
        <a:sx n="33" d="100"/>
        <a:sy n="33" d="100"/>
      </p:scale>
      <p:origin x="0" y="-11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5" d="100"/>
          <a:sy n="165" d="100"/>
        </p:scale>
        <p:origin x="527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5F862-666B-4B79-AEE0-0FC8CE6D06E3}" type="datetimeFigureOut">
              <a:rPr lang="en-GB" smtClean="0"/>
              <a:pPr/>
              <a:t>15/03/2020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29D4D-CBC3-4174-80E6-461A727AD5B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1876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174228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4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9341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3027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123607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6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2071458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7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3027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551194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1375868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4320000" cy="4484682"/>
          </a:xfrm>
        </p:spPr>
        <p:txBody>
          <a:bodyPr/>
          <a:lstStyle>
            <a:lvl1pPr marL="360000" indent="-360000">
              <a:spcBef>
                <a:spcPts val="0"/>
              </a:spcBef>
              <a:spcAft>
                <a:spcPts val="700"/>
              </a:spcAft>
              <a:buClr>
                <a:schemeClr val="bg2"/>
              </a:buClr>
              <a:buFont typeface="+mj-lt"/>
              <a:buAutoNum type="arabicPeriod"/>
              <a:defRPr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01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Arial Bold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329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4484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84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5489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4484682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846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55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92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21213" y="1440000"/>
            <a:ext cx="3420000" cy="4467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50862" y="2492375"/>
            <a:ext cx="3420000" cy="3330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550862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68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591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3420000" cy="92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550863" y="2492374"/>
            <a:ext cx="3419475" cy="3330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621249" y="1440000"/>
            <a:ext cx="3420000" cy="92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4621213" y="2492374"/>
            <a:ext cx="3419475" cy="3330000"/>
          </a:xfrm>
        </p:spPr>
        <p:txBody>
          <a:bodyPr/>
          <a:lstStyle/>
          <a:p>
            <a:r>
              <a:rPr lang="en-US" dirty="0"/>
              <a:t>Click icon to add chart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1387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621213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642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551387" y="5924550"/>
            <a:ext cx="3419475" cy="157162"/>
          </a:xfrm>
        </p:spPr>
        <p:txBody>
          <a:bodyPr anchor="b" anchorCtr="0"/>
          <a:lstStyle>
            <a:lvl1pPr>
              <a:spcBef>
                <a:spcPts val="0"/>
              </a:spcBef>
              <a:defRPr sz="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50862" y="1439869"/>
            <a:ext cx="8135938" cy="2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365" y="304399"/>
            <a:ext cx="687728" cy="68772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550863" y="6230938"/>
            <a:ext cx="8135937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50863" y="992127"/>
            <a:ext cx="7340070" cy="0"/>
          </a:xfrm>
          <a:prstGeom prst="line">
            <a:avLst/>
          </a:prstGeom>
          <a:ln w="952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1646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  <p:pic>
        <p:nvPicPr>
          <p:cNvPr id="5" name="Picture 4" descr="Bupa_Illustration_Artwork_Tree_2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945" y="1850813"/>
            <a:ext cx="7430587" cy="525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268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800" y="2483202"/>
            <a:ext cx="5310175" cy="375490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3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61" y="2954689"/>
            <a:ext cx="4815838" cy="340535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5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upa_Illustration_Artwork_Umbrella_RGB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09" y="2927066"/>
            <a:ext cx="4760225" cy="336533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6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76" y="3014133"/>
            <a:ext cx="4664074" cy="329803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7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4759" y="2433211"/>
            <a:ext cx="5310174" cy="37549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/>
              <a:t>Illustration </a:t>
            </a:r>
            <a:r>
              <a:rPr lang="en-GB" dirty="0"/>
              <a:t>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8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400" y="2585357"/>
            <a:ext cx="5310174" cy="375490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67414" y="489600"/>
            <a:ext cx="4400677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9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623" y="2585357"/>
            <a:ext cx="5310174" cy="3754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4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467412" y="5572903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883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divider 10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67415" y="489600"/>
            <a:ext cx="4458154" cy="1641475"/>
          </a:xfrm>
        </p:spPr>
        <p:txBody>
          <a:bodyPr wrap="square">
            <a:spAutoFit/>
          </a:bodyPr>
          <a:lstStyle>
            <a:lvl1pPr>
              <a:lnSpc>
                <a:spcPts val="3160"/>
              </a:lnSpc>
              <a:defRPr sz="2800" baseline="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Illustration divider page. Allow for maximum of four lines Arial Bold 28pt in Bupa cyan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87758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128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8821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62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461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5177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3855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485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64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9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2861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0707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8071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403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17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356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53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9848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673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0614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710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08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5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5399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691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76837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02994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42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6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/>
          </p:cNvSpPr>
          <p:nvPr userDrawn="1"/>
        </p:nvSpPr>
        <p:spPr>
          <a:xfrm>
            <a:off x="467414" y="489600"/>
            <a:ext cx="3312000" cy="33120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663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2861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7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037" y="3201225"/>
            <a:ext cx="2877671" cy="177279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Allow for maximum of four lines for title 32pt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41037" y="5399278"/>
            <a:ext cx="2877671" cy="766697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defRPr sz="14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  <a:br>
              <a:rPr lang="en-US" dirty="0"/>
            </a:br>
            <a:r>
              <a:rPr lang="en-US" dirty="0"/>
              <a:t>Business Unit Name</a:t>
            </a:r>
            <a:br>
              <a:rPr lang="en-US" dirty="0"/>
            </a:br>
            <a:r>
              <a:rPr lang="en-US" dirty="0"/>
              <a:t>DD MM YYYY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168" y="275462"/>
            <a:ext cx="1090350" cy="10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1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1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189020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2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412" y="489600"/>
            <a:ext cx="2877671" cy="1551194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Allow for maximum of four lines for title 28pt</a:t>
            </a:r>
          </a:p>
        </p:txBody>
      </p:sp>
    </p:spTree>
    <p:extLst>
      <p:ext uri="{BB962C8B-B14F-4D97-AF65-F5344CB8AC3E}">
        <p14:creationId xmlns:p14="http://schemas.microsoft.com/office/powerpoint/2010/main" val="355447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32.xml"/><Relationship Id="rId16" Type="http://schemas.openxmlformats.org/officeDocument/2006/relationships/oleObject" Target="../embeddings/oleObject2.bin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vmlDrawing" Target="../drawings/vmlDrawing3.v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3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43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ags" Target="../tags/tag7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9610339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35" imgW="592" imgH="591" progId="TCLayout.ActiveDocument.1">
                  <p:embed/>
                </p:oleObj>
              </mc:Choice>
              <mc:Fallback>
                <p:oleObj name="think-cell Slide" r:id="rId35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3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0862" y="508974"/>
            <a:ext cx="8135938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0862" y="1439869"/>
            <a:ext cx="8135938" cy="448468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97156" y="6298305"/>
            <a:ext cx="2133600" cy="153888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DD MM YYYY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0863" y="6298305"/>
            <a:ext cx="186372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 b="1">
                <a:solidFill>
                  <a:schemeClr val="tx2"/>
                </a:solidFill>
              </a:defRPr>
            </a:lvl1pPr>
          </a:lstStyle>
          <a:p>
            <a:pPr algn="l"/>
            <a:r>
              <a:rPr lang="en-AU" dirty="0"/>
              <a:t>Bupa Private and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1277" y="6296074"/>
            <a:ext cx="535998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1E312DB4-4461-496E-BE8A-4915DF83011C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3475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7" r:id="rId2"/>
    <p:sldLayoutId id="2147483696" r:id="rId3"/>
    <p:sldLayoutId id="2147483698" r:id="rId4"/>
    <p:sldLayoutId id="2147483700" r:id="rId5"/>
    <p:sldLayoutId id="2147483699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7" r:id="rId12"/>
    <p:sldLayoutId id="2147483706" r:id="rId13"/>
    <p:sldLayoutId id="2147483708" r:id="rId14"/>
    <p:sldLayoutId id="2147483679" r:id="rId15"/>
    <p:sldLayoutId id="2147483650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69" r:id="rId22"/>
    <p:sldLayoutId id="2147483670" r:id="rId23"/>
    <p:sldLayoutId id="2147483671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88" r:id="rId3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400"/>
        </a:spcBef>
        <a:spcAft>
          <a:spcPts val="0"/>
        </a:spcAft>
        <a:buFont typeface="Arial" pitchFamily="34" charset="0"/>
        <a:buNone/>
        <a:defRPr sz="1600" b="1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950"/>
        </a:spcAft>
        <a:buFont typeface="Arial" pitchFamily="34" charset="0"/>
        <a:buNone/>
        <a:defRPr sz="1600" b="0" kern="1200">
          <a:solidFill>
            <a:schemeClr val="tx2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216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Arial" panose="020B060402020202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774000" indent="-342000" algn="l" defTabSz="914400" rtl="0" eaLnBrk="1" latinLnBrk="0" hangingPunct="1">
        <a:spcBef>
          <a:spcPts val="0"/>
        </a:spcBef>
        <a:spcAft>
          <a:spcPts val="950"/>
        </a:spcAft>
        <a:buClr>
          <a:schemeClr val="bg2"/>
        </a:buClr>
        <a:buFont typeface="+mj-lt"/>
        <a:buAutoNum type="alphaLcParenR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5283859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33CA-5C4E-494E-BF01-9B39936C6B77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64BB0-90C7-4241-825A-E797EF5BCC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223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349884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think-cell Slide" r:id="rId16" imgW="592" imgH="591" progId="TCLayout.ActiveDocument.1">
                  <p:embed/>
                </p:oleObj>
              </mc:Choice>
              <mc:Fallback>
                <p:oleObj name="think-cell Slide" r:id="rId16" imgW="592" imgH="59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B1468-ED6A-7B4D-9B7C-E985326DB66E}" type="datetimeFigureOut">
              <a:rPr lang="en-US" smtClean="0"/>
              <a:t>3/15/2020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25A17-C74D-F04C-950B-0BD8E6682C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45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3797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2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26" name="Object 2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en-US" sz="24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Communication to SAMA – 15 March 2020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AU"/>
              <a:t>Bupa Private and Confidential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550864" y="1108085"/>
            <a:ext cx="8126412" cy="30777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Novel Corona Virus (COVID-19) - Saudi Development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6866" y="2201020"/>
            <a:ext cx="701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BCM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4" y="3518028"/>
            <a:ext cx="756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People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987" y="4691924"/>
            <a:ext cx="1533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Communication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7174" y="5834204"/>
            <a:ext cx="84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Claims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0864" y="1551648"/>
            <a:ext cx="8126411" cy="11001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0864" y="2806785"/>
            <a:ext cx="8126411" cy="11177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50864" y="4042682"/>
            <a:ext cx="8126411" cy="10673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0864" y="5230470"/>
            <a:ext cx="8126411" cy="947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51"/>
          <p:cNvSpPr>
            <a:spLocks noChangeArrowheads="1"/>
          </p:cNvSpPr>
          <p:nvPr/>
        </p:nvSpPr>
        <p:spPr bwMode="auto">
          <a:xfrm>
            <a:off x="812288" y="1850620"/>
            <a:ext cx="587470" cy="310845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18" name="Freeform 51"/>
          <p:cNvSpPr>
            <a:spLocks noEditPoints="1"/>
          </p:cNvSpPr>
          <p:nvPr/>
        </p:nvSpPr>
        <p:spPr bwMode="auto">
          <a:xfrm>
            <a:off x="782638" y="3020942"/>
            <a:ext cx="347128" cy="425709"/>
          </a:xfrm>
          <a:custGeom>
            <a:avLst/>
            <a:gdLst>
              <a:gd name="T0" fmla="*/ 2147483646 w 41"/>
              <a:gd name="T1" fmla="*/ 2147483646 h 58"/>
              <a:gd name="T2" fmla="*/ 2147483646 w 41"/>
              <a:gd name="T3" fmla="*/ 2147483646 h 58"/>
              <a:gd name="T4" fmla="*/ 2147483646 w 41"/>
              <a:gd name="T5" fmla="*/ 2147483646 h 58"/>
              <a:gd name="T6" fmla="*/ 2147483646 w 41"/>
              <a:gd name="T7" fmla="*/ 2147483646 h 58"/>
              <a:gd name="T8" fmla="*/ 2147483646 w 41"/>
              <a:gd name="T9" fmla="*/ 2147483646 h 58"/>
              <a:gd name="T10" fmla="*/ 2147483646 w 41"/>
              <a:gd name="T11" fmla="*/ 2147483646 h 58"/>
              <a:gd name="T12" fmla="*/ 2147483646 w 41"/>
              <a:gd name="T13" fmla="*/ 2147483646 h 58"/>
              <a:gd name="T14" fmla="*/ 2147483646 w 41"/>
              <a:gd name="T15" fmla="*/ 2147483646 h 58"/>
              <a:gd name="T16" fmla="*/ 2147483646 w 41"/>
              <a:gd name="T17" fmla="*/ 2147483646 h 58"/>
              <a:gd name="T18" fmla="*/ 2147483646 w 41"/>
              <a:gd name="T19" fmla="*/ 2147483646 h 58"/>
              <a:gd name="T20" fmla="*/ 2147483646 w 41"/>
              <a:gd name="T21" fmla="*/ 2147483646 h 58"/>
              <a:gd name="T22" fmla="*/ 2147483646 w 41"/>
              <a:gd name="T23" fmla="*/ 2147483646 h 58"/>
              <a:gd name="T24" fmla="*/ 2147483646 w 41"/>
              <a:gd name="T25" fmla="*/ 2147483646 h 58"/>
              <a:gd name="T26" fmla="*/ 2147483646 w 41"/>
              <a:gd name="T27" fmla="*/ 2147483646 h 58"/>
              <a:gd name="T28" fmla="*/ 2147483646 w 41"/>
              <a:gd name="T29" fmla="*/ 2147483646 h 58"/>
              <a:gd name="T30" fmla="*/ 2147483646 w 41"/>
              <a:gd name="T31" fmla="*/ 2147483646 h 58"/>
              <a:gd name="T32" fmla="*/ 2147483646 w 41"/>
              <a:gd name="T33" fmla="*/ 2147483646 h 58"/>
              <a:gd name="T34" fmla="*/ 2147483646 w 41"/>
              <a:gd name="T35" fmla="*/ 2147483646 h 58"/>
              <a:gd name="T36" fmla="*/ 2147483646 w 41"/>
              <a:gd name="T37" fmla="*/ 2147483646 h 58"/>
              <a:gd name="T38" fmla="*/ 2147483646 w 41"/>
              <a:gd name="T39" fmla="*/ 2147483646 h 58"/>
              <a:gd name="T40" fmla="*/ 2147483646 w 41"/>
              <a:gd name="T41" fmla="*/ 2147483646 h 58"/>
              <a:gd name="T42" fmla="*/ 2147483646 w 41"/>
              <a:gd name="T43" fmla="*/ 0 h 58"/>
              <a:gd name="T44" fmla="*/ 2147483646 w 41"/>
              <a:gd name="T45" fmla="*/ 2147483646 h 58"/>
              <a:gd name="T46" fmla="*/ 2147483646 w 41"/>
              <a:gd name="T47" fmla="*/ 2147483646 h 5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85"/>
          <p:cNvSpPr>
            <a:spLocks noEditPoints="1"/>
          </p:cNvSpPr>
          <p:nvPr/>
        </p:nvSpPr>
        <p:spPr bwMode="auto">
          <a:xfrm>
            <a:off x="1106139" y="3000873"/>
            <a:ext cx="359664" cy="453562"/>
          </a:xfrm>
          <a:custGeom>
            <a:avLst/>
            <a:gdLst>
              <a:gd name="T0" fmla="*/ 2147483646 w 45"/>
              <a:gd name="T1" fmla="*/ 2147483646 h 63"/>
              <a:gd name="T2" fmla="*/ 2147483646 w 45"/>
              <a:gd name="T3" fmla="*/ 2147483646 h 63"/>
              <a:gd name="T4" fmla="*/ 2147483646 w 45"/>
              <a:gd name="T5" fmla="*/ 2147483646 h 63"/>
              <a:gd name="T6" fmla="*/ 2147483646 w 45"/>
              <a:gd name="T7" fmla="*/ 2147483646 h 63"/>
              <a:gd name="T8" fmla="*/ 2147483646 w 45"/>
              <a:gd name="T9" fmla="*/ 2147483646 h 63"/>
              <a:gd name="T10" fmla="*/ 2147483646 w 45"/>
              <a:gd name="T11" fmla="*/ 2147483646 h 63"/>
              <a:gd name="T12" fmla="*/ 2147483646 w 45"/>
              <a:gd name="T13" fmla="*/ 2147483646 h 63"/>
              <a:gd name="T14" fmla="*/ 2147483646 w 45"/>
              <a:gd name="T15" fmla="*/ 2147483646 h 63"/>
              <a:gd name="T16" fmla="*/ 2147483646 w 45"/>
              <a:gd name="T17" fmla="*/ 2147483646 h 63"/>
              <a:gd name="T18" fmla="*/ 2147483646 w 45"/>
              <a:gd name="T19" fmla="*/ 2147483646 h 63"/>
              <a:gd name="T20" fmla="*/ 2147483646 w 45"/>
              <a:gd name="T21" fmla="*/ 2147483646 h 63"/>
              <a:gd name="T22" fmla="*/ 2147483646 w 45"/>
              <a:gd name="T23" fmla="*/ 2147483646 h 63"/>
              <a:gd name="T24" fmla="*/ 2147483646 w 45"/>
              <a:gd name="T25" fmla="*/ 2147483646 h 63"/>
              <a:gd name="T26" fmla="*/ 2147483646 w 45"/>
              <a:gd name="T27" fmla="*/ 2147483646 h 63"/>
              <a:gd name="T28" fmla="*/ 2147483646 w 45"/>
              <a:gd name="T29" fmla="*/ 2147483646 h 63"/>
              <a:gd name="T30" fmla="*/ 2147483646 w 45"/>
              <a:gd name="T31" fmla="*/ 2147483646 h 63"/>
              <a:gd name="T32" fmla="*/ 2147483646 w 45"/>
              <a:gd name="T33" fmla="*/ 2147483646 h 63"/>
              <a:gd name="T34" fmla="*/ 2147483646 w 45"/>
              <a:gd name="T35" fmla="*/ 2147483646 h 63"/>
              <a:gd name="T36" fmla="*/ 2147483646 w 45"/>
              <a:gd name="T37" fmla="*/ 2147483646 h 63"/>
              <a:gd name="T38" fmla="*/ 2147483646 w 45"/>
              <a:gd name="T39" fmla="*/ 2147483646 h 63"/>
              <a:gd name="T40" fmla="*/ 2147483646 w 45"/>
              <a:gd name="T41" fmla="*/ 2147483646 h 63"/>
              <a:gd name="T42" fmla="*/ 2147483646 w 45"/>
              <a:gd name="T43" fmla="*/ 2147483646 h 63"/>
              <a:gd name="T44" fmla="*/ 0 w 45"/>
              <a:gd name="T45" fmla="*/ 2147483646 h 63"/>
              <a:gd name="T46" fmla="*/ 0 w 45"/>
              <a:gd name="T47" fmla="*/ 2147483646 h 63"/>
              <a:gd name="T48" fmla="*/ 2147483646 w 45"/>
              <a:gd name="T49" fmla="*/ 2147483646 h 63"/>
              <a:gd name="T50" fmla="*/ 2147483646 w 45"/>
              <a:gd name="T51" fmla="*/ 2147483646 h 63"/>
              <a:gd name="T52" fmla="*/ 2147483646 w 45"/>
              <a:gd name="T53" fmla="*/ 2147483646 h 63"/>
              <a:gd name="T54" fmla="*/ 2147483646 w 45"/>
              <a:gd name="T55" fmla="*/ 2147483646 h 63"/>
              <a:gd name="T56" fmla="*/ 2147483646 w 45"/>
              <a:gd name="T57" fmla="*/ 2147483646 h 63"/>
              <a:gd name="T58" fmla="*/ 2147483646 w 45"/>
              <a:gd name="T59" fmla="*/ 2147483646 h 63"/>
              <a:gd name="T60" fmla="*/ 2147483646 w 45"/>
              <a:gd name="T61" fmla="*/ 2147483646 h 63"/>
              <a:gd name="T62" fmla="*/ 2147483646 w 45"/>
              <a:gd name="T63" fmla="*/ 2147483646 h 63"/>
              <a:gd name="T64" fmla="*/ 2147483646 w 45"/>
              <a:gd name="T65" fmla="*/ 2147483646 h 63"/>
              <a:gd name="T66" fmla="*/ 2147483646 w 45"/>
              <a:gd name="T67" fmla="*/ 0 h 63"/>
              <a:gd name="T68" fmla="*/ 2147483646 w 45"/>
              <a:gd name="T69" fmla="*/ 2147483646 h 63"/>
              <a:gd name="T70" fmla="*/ 2147483646 w 45"/>
              <a:gd name="T71" fmla="*/ 2147483646 h 6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45" h="63">
                <a:moveTo>
                  <a:pt x="42" y="40"/>
                </a:moveTo>
                <a:cubicBezTo>
                  <a:pt x="41" y="40"/>
                  <a:pt x="40" y="39"/>
                  <a:pt x="39" y="38"/>
                </a:cubicBezTo>
                <a:cubicBezTo>
                  <a:pt x="31" y="26"/>
                  <a:pt x="31" y="26"/>
                  <a:pt x="31" y="26"/>
                </a:cubicBezTo>
                <a:cubicBezTo>
                  <a:pt x="29" y="26"/>
                  <a:pt x="29" y="26"/>
                  <a:pt x="29" y="26"/>
                </a:cubicBezTo>
                <a:cubicBezTo>
                  <a:pt x="29" y="31"/>
                  <a:pt x="29" y="31"/>
                  <a:pt x="29" y="31"/>
                </a:cubicBezTo>
                <a:cubicBezTo>
                  <a:pt x="38" y="45"/>
                  <a:pt x="38" y="45"/>
                  <a:pt x="38" y="45"/>
                </a:cubicBezTo>
                <a:cubicBezTo>
                  <a:pt x="38" y="46"/>
                  <a:pt x="39" y="46"/>
                  <a:pt x="39" y="47"/>
                </a:cubicBezTo>
                <a:cubicBezTo>
                  <a:pt x="39" y="48"/>
                  <a:pt x="38" y="49"/>
                  <a:pt x="36" y="49"/>
                </a:cubicBezTo>
                <a:cubicBezTo>
                  <a:pt x="29" y="49"/>
                  <a:pt x="29" y="49"/>
                  <a:pt x="29" y="4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61"/>
                  <a:pt x="28" y="63"/>
                  <a:pt x="25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18" y="63"/>
                  <a:pt x="16" y="61"/>
                  <a:pt x="16" y="59"/>
                </a:cubicBezTo>
                <a:cubicBezTo>
                  <a:pt x="16" y="49"/>
                  <a:pt x="16" y="49"/>
                  <a:pt x="16" y="49"/>
                </a:cubicBezTo>
                <a:cubicBezTo>
                  <a:pt x="9" y="49"/>
                  <a:pt x="9" y="49"/>
                  <a:pt x="9" y="49"/>
                </a:cubicBezTo>
                <a:cubicBezTo>
                  <a:pt x="8" y="49"/>
                  <a:pt x="7" y="48"/>
                  <a:pt x="7" y="47"/>
                </a:cubicBezTo>
                <a:cubicBezTo>
                  <a:pt x="7" y="46"/>
                  <a:pt x="7" y="46"/>
                  <a:pt x="7" y="45"/>
                </a:cubicBezTo>
                <a:cubicBezTo>
                  <a:pt x="16" y="31"/>
                  <a:pt x="16" y="31"/>
                  <a:pt x="16" y="31"/>
                </a:cubicBezTo>
                <a:cubicBezTo>
                  <a:pt x="16" y="26"/>
                  <a:pt x="16" y="26"/>
                  <a:pt x="16" y="26"/>
                </a:cubicBezTo>
                <a:cubicBezTo>
                  <a:pt x="14" y="26"/>
                  <a:pt x="14" y="26"/>
                  <a:pt x="14" y="26"/>
                </a:cubicBezTo>
                <a:cubicBezTo>
                  <a:pt x="6" y="38"/>
                  <a:pt x="6" y="38"/>
                  <a:pt x="6" y="38"/>
                </a:cubicBezTo>
                <a:cubicBezTo>
                  <a:pt x="5" y="39"/>
                  <a:pt x="4" y="40"/>
                  <a:pt x="3" y="40"/>
                </a:cubicBezTo>
                <a:cubicBezTo>
                  <a:pt x="1" y="40"/>
                  <a:pt x="0" y="38"/>
                  <a:pt x="0" y="36"/>
                </a:cubicBezTo>
                <a:cubicBezTo>
                  <a:pt x="0" y="36"/>
                  <a:pt x="0" y="35"/>
                  <a:pt x="0" y="34"/>
                </a:cubicBezTo>
                <a:cubicBezTo>
                  <a:pt x="9" y="21"/>
                  <a:pt x="9" y="21"/>
                  <a:pt x="9" y="21"/>
                </a:cubicBezTo>
                <a:cubicBezTo>
                  <a:pt x="11" y="19"/>
                  <a:pt x="13" y="17"/>
                  <a:pt x="16" y="17"/>
                </a:cubicBezTo>
                <a:cubicBezTo>
                  <a:pt x="29" y="17"/>
                  <a:pt x="29" y="17"/>
                  <a:pt x="29" y="17"/>
                </a:cubicBezTo>
                <a:cubicBezTo>
                  <a:pt x="32" y="17"/>
                  <a:pt x="34" y="19"/>
                  <a:pt x="36" y="21"/>
                </a:cubicBezTo>
                <a:cubicBezTo>
                  <a:pt x="45" y="34"/>
                  <a:pt x="45" y="34"/>
                  <a:pt x="45" y="34"/>
                </a:cubicBezTo>
                <a:cubicBezTo>
                  <a:pt x="45" y="35"/>
                  <a:pt x="45" y="36"/>
                  <a:pt x="45" y="36"/>
                </a:cubicBezTo>
                <a:cubicBezTo>
                  <a:pt x="45" y="38"/>
                  <a:pt x="44" y="40"/>
                  <a:pt x="42" y="40"/>
                </a:cubicBezTo>
                <a:close/>
                <a:moveTo>
                  <a:pt x="23" y="16"/>
                </a:moveTo>
                <a:cubicBezTo>
                  <a:pt x="18" y="16"/>
                  <a:pt x="15" y="12"/>
                  <a:pt x="15" y="8"/>
                </a:cubicBezTo>
                <a:cubicBezTo>
                  <a:pt x="15" y="3"/>
                  <a:pt x="18" y="0"/>
                  <a:pt x="23" y="0"/>
                </a:cubicBezTo>
                <a:cubicBezTo>
                  <a:pt x="27" y="0"/>
                  <a:pt x="31" y="3"/>
                  <a:pt x="31" y="8"/>
                </a:cubicBezTo>
                <a:cubicBezTo>
                  <a:pt x="31" y="12"/>
                  <a:pt x="27" y="16"/>
                  <a:pt x="23" y="1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627633" y="2871091"/>
            <a:ext cx="65105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000" dirty="0"/>
              <a:t>xxx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2084833" y="1625272"/>
            <a:ext cx="651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000"/>
            </a:lvl1pPr>
            <a:lvl2pPr marL="742950" lvl="1" indent="-285750">
              <a:buFont typeface="Arial" panose="020B0604020202020204" pitchFamily="34" charset="0"/>
              <a:buChar char="•"/>
              <a:defRPr sz="1000"/>
            </a:lvl2pPr>
          </a:lstStyle>
          <a:p>
            <a:r>
              <a:rPr lang="en-US" dirty="0"/>
              <a:t>xxx</a:t>
            </a:r>
          </a:p>
          <a:p>
            <a:endParaRPr lang="en-US" dirty="0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953905" y="4326799"/>
            <a:ext cx="494723" cy="365125"/>
          </a:xfrm>
          <a:custGeom>
            <a:avLst/>
            <a:gdLst>
              <a:gd name="T0" fmla="*/ 2147483646 w 68"/>
              <a:gd name="T1" fmla="*/ 2147483646 h 59"/>
              <a:gd name="T2" fmla="*/ 2147483646 w 68"/>
              <a:gd name="T3" fmla="*/ 2147483646 h 59"/>
              <a:gd name="T4" fmla="*/ 2147483646 w 68"/>
              <a:gd name="T5" fmla="*/ 2147483646 h 59"/>
              <a:gd name="T6" fmla="*/ 2147483646 w 68"/>
              <a:gd name="T7" fmla="*/ 2147483646 h 59"/>
              <a:gd name="T8" fmla="*/ 2147483646 w 68"/>
              <a:gd name="T9" fmla="*/ 2147483646 h 59"/>
              <a:gd name="T10" fmla="*/ 2147483646 w 68"/>
              <a:gd name="T11" fmla="*/ 2147483646 h 59"/>
              <a:gd name="T12" fmla="*/ 2147483646 w 68"/>
              <a:gd name="T13" fmla="*/ 2147483646 h 59"/>
              <a:gd name="T14" fmla="*/ 2147483646 w 68"/>
              <a:gd name="T15" fmla="*/ 2147483646 h 59"/>
              <a:gd name="T16" fmla="*/ 2147483646 w 68"/>
              <a:gd name="T17" fmla="*/ 2147483646 h 59"/>
              <a:gd name="T18" fmla="*/ 2147483646 w 68"/>
              <a:gd name="T19" fmla="*/ 2147483646 h 59"/>
              <a:gd name="T20" fmla="*/ 0 w 68"/>
              <a:gd name="T21" fmla="*/ 2147483646 h 59"/>
              <a:gd name="T22" fmla="*/ 0 w 68"/>
              <a:gd name="T23" fmla="*/ 2147483646 h 59"/>
              <a:gd name="T24" fmla="*/ 2147483646 w 68"/>
              <a:gd name="T25" fmla="*/ 2147483646 h 59"/>
              <a:gd name="T26" fmla="*/ 2147483646 w 68"/>
              <a:gd name="T27" fmla="*/ 2147483646 h 59"/>
              <a:gd name="T28" fmla="*/ 2147483646 w 68"/>
              <a:gd name="T29" fmla="*/ 0 h 59"/>
              <a:gd name="T30" fmla="*/ 2147483646 w 68"/>
              <a:gd name="T31" fmla="*/ 2147483646 h 59"/>
              <a:gd name="T32" fmla="*/ 2147483646 w 68"/>
              <a:gd name="T33" fmla="*/ 2147483646 h 59"/>
              <a:gd name="T34" fmla="*/ 2147483646 w 68"/>
              <a:gd name="T35" fmla="*/ 2147483646 h 59"/>
              <a:gd name="T36" fmla="*/ 2147483646 w 68"/>
              <a:gd name="T37" fmla="*/ 2147483646 h 59"/>
              <a:gd name="T38" fmla="*/ 2147483646 w 68"/>
              <a:gd name="T39" fmla="*/ 2147483646 h 59"/>
              <a:gd name="T40" fmla="*/ 2147483646 w 68"/>
              <a:gd name="T41" fmla="*/ 2147483646 h 59"/>
              <a:gd name="T42" fmla="*/ 2147483646 w 68"/>
              <a:gd name="T43" fmla="*/ 2147483646 h 59"/>
              <a:gd name="T44" fmla="*/ 2147483646 w 68"/>
              <a:gd name="T45" fmla="*/ 2147483646 h 5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2084833" y="4086408"/>
            <a:ext cx="651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000"/>
            </a:lvl1pPr>
            <a:lvl2pPr marL="742950" lvl="1" indent="-285750">
              <a:buFont typeface="Arial" panose="020B0604020202020204" pitchFamily="34" charset="0"/>
              <a:buChar char="•"/>
              <a:defRPr sz="1000"/>
            </a:lvl2pPr>
          </a:lstStyle>
          <a:p>
            <a:r>
              <a:rPr lang="en-US" dirty="0"/>
              <a:t>xxx</a:t>
            </a:r>
          </a:p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84833" y="5281462"/>
            <a:ext cx="65105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285750" indent="-285750">
              <a:buFont typeface="Arial" panose="020B0604020202020204" pitchFamily="34" charset="0"/>
              <a:buChar char="•"/>
              <a:defRPr sz="1000"/>
            </a:lvl1pPr>
            <a:lvl2pPr marL="742950" lvl="1" indent="-285750">
              <a:buFont typeface="Arial" panose="020B0604020202020204" pitchFamily="34" charset="0"/>
              <a:buChar char="•"/>
              <a:defRPr sz="1000"/>
            </a:lvl2pPr>
          </a:lstStyle>
          <a:p>
            <a:r>
              <a:rPr lang="en-US" dirty="0"/>
              <a:t>xxx</a:t>
            </a:r>
          </a:p>
          <a:p>
            <a:endParaRPr lang="en-US" dirty="0"/>
          </a:p>
        </p:txBody>
      </p:sp>
      <p:sp>
        <p:nvSpPr>
          <p:cNvPr id="25" name="Freeform 67"/>
          <p:cNvSpPr>
            <a:spLocks noEditPoints="1"/>
          </p:cNvSpPr>
          <p:nvPr/>
        </p:nvSpPr>
        <p:spPr bwMode="auto">
          <a:xfrm>
            <a:off x="864993" y="5367915"/>
            <a:ext cx="482061" cy="406088"/>
          </a:xfrm>
          <a:custGeom>
            <a:avLst/>
            <a:gdLst>
              <a:gd name="T0" fmla="*/ 2147483646 w 72"/>
              <a:gd name="T1" fmla="*/ 2147483646 h 72"/>
              <a:gd name="T2" fmla="*/ 2147483646 w 72"/>
              <a:gd name="T3" fmla="*/ 2147483646 h 72"/>
              <a:gd name="T4" fmla="*/ 2147483646 w 72"/>
              <a:gd name="T5" fmla="*/ 2147483646 h 72"/>
              <a:gd name="T6" fmla="*/ 2147483646 w 72"/>
              <a:gd name="T7" fmla="*/ 2147483646 h 72"/>
              <a:gd name="T8" fmla="*/ 2147483646 w 72"/>
              <a:gd name="T9" fmla="*/ 2147483646 h 72"/>
              <a:gd name="T10" fmla="*/ 2147483646 w 72"/>
              <a:gd name="T11" fmla="*/ 2147483646 h 72"/>
              <a:gd name="T12" fmla="*/ 2147483646 w 72"/>
              <a:gd name="T13" fmla="*/ 2147483646 h 72"/>
              <a:gd name="T14" fmla="*/ 0 w 72"/>
              <a:gd name="T15" fmla="*/ 2147483646 h 72"/>
              <a:gd name="T16" fmla="*/ 0 w 72"/>
              <a:gd name="T17" fmla="*/ 2147483646 h 72"/>
              <a:gd name="T18" fmla="*/ 2147483646 w 72"/>
              <a:gd name="T19" fmla="*/ 2147483646 h 72"/>
              <a:gd name="T20" fmla="*/ 2147483646 w 72"/>
              <a:gd name="T21" fmla="*/ 2147483646 h 72"/>
              <a:gd name="T22" fmla="*/ 2147483646 w 72"/>
              <a:gd name="T23" fmla="*/ 0 h 72"/>
              <a:gd name="T24" fmla="*/ 2147483646 w 72"/>
              <a:gd name="T25" fmla="*/ 0 h 72"/>
              <a:gd name="T26" fmla="*/ 2147483646 w 72"/>
              <a:gd name="T27" fmla="*/ 2147483646 h 72"/>
              <a:gd name="T28" fmla="*/ 2147483646 w 72"/>
              <a:gd name="T29" fmla="*/ 2147483646 h 72"/>
              <a:gd name="T30" fmla="*/ 2147483646 w 72"/>
              <a:gd name="T31" fmla="*/ 2147483646 h 72"/>
              <a:gd name="T32" fmla="*/ 2147483646 w 72"/>
              <a:gd name="T33" fmla="*/ 2147483646 h 72"/>
              <a:gd name="T34" fmla="*/ 2147483646 w 72"/>
              <a:gd name="T35" fmla="*/ 2147483646 h 72"/>
              <a:gd name="T36" fmla="*/ 2147483646 w 72"/>
              <a:gd name="T37" fmla="*/ 2147483646 h 72"/>
              <a:gd name="T38" fmla="*/ 2147483646 w 72"/>
              <a:gd name="T39" fmla="*/ 2147483646 h 72"/>
              <a:gd name="T40" fmla="*/ 2147483646 w 72"/>
              <a:gd name="T41" fmla="*/ 2147483646 h 72"/>
              <a:gd name="T42" fmla="*/ 2147483646 w 72"/>
              <a:gd name="T43" fmla="*/ 2147483646 h 72"/>
              <a:gd name="T44" fmla="*/ 2147483646 w 72"/>
              <a:gd name="T45" fmla="*/ 2147483646 h 72"/>
              <a:gd name="T46" fmla="*/ 2147483646 w 72"/>
              <a:gd name="T47" fmla="*/ 2147483646 h 72"/>
              <a:gd name="T48" fmla="*/ 2147483646 w 72"/>
              <a:gd name="T49" fmla="*/ 2147483646 h 72"/>
              <a:gd name="T50" fmla="*/ 2147483646 w 72"/>
              <a:gd name="T51" fmla="*/ 2147483646 h 72"/>
              <a:gd name="T52" fmla="*/ 2147483646 w 72"/>
              <a:gd name="T53" fmla="*/ 2147483646 h 72"/>
              <a:gd name="T54" fmla="*/ 2147483646 w 72"/>
              <a:gd name="T55" fmla="*/ 2147483646 h 72"/>
              <a:gd name="T56" fmla="*/ 2147483646 w 72"/>
              <a:gd name="T57" fmla="*/ 2147483646 h 72"/>
              <a:gd name="T58" fmla="*/ 2147483646 w 72"/>
              <a:gd name="T59" fmla="*/ 2147483646 h 72"/>
              <a:gd name="T60" fmla="*/ 2147483646 w 72"/>
              <a:gd name="T61" fmla="*/ 2147483646 h 72"/>
              <a:gd name="T62" fmla="*/ 2147483646 w 72"/>
              <a:gd name="T63" fmla="*/ 2147483646 h 72"/>
              <a:gd name="T64" fmla="*/ 2147483646 w 72"/>
              <a:gd name="T65" fmla="*/ 2147483646 h 72"/>
              <a:gd name="T66" fmla="*/ 2147483646 w 72"/>
              <a:gd name="T67" fmla="*/ 2147483646 h 72"/>
              <a:gd name="T68" fmla="*/ 2147483646 w 72"/>
              <a:gd name="T69" fmla="*/ 2147483646 h 72"/>
              <a:gd name="T70" fmla="*/ 2147483646 w 72"/>
              <a:gd name="T71" fmla="*/ 2147483646 h 72"/>
              <a:gd name="T72" fmla="*/ 2147483646 w 72"/>
              <a:gd name="T73" fmla="*/ 2147483646 h 72"/>
              <a:gd name="T74" fmla="*/ 2147483646 w 72"/>
              <a:gd name="T75" fmla="*/ 2147483646 h 72"/>
              <a:gd name="T76" fmla="*/ 2147483646 w 72"/>
              <a:gd name="T77" fmla="*/ 2147483646 h 72"/>
              <a:gd name="T78" fmla="*/ 2147483646 w 72"/>
              <a:gd name="T79" fmla="*/ 2147483646 h 72"/>
              <a:gd name="T80" fmla="*/ 2147483646 w 72"/>
              <a:gd name="T81" fmla="*/ 2147483646 h 72"/>
              <a:gd name="T82" fmla="*/ 2147483646 w 72"/>
              <a:gd name="T83" fmla="*/ 2147483646 h 72"/>
              <a:gd name="T84" fmla="*/ 2147483646 w 72"/>
              <a:gd name="T85" fmla="*/ 2147483646 h 72"/>
              <a:gd name="T86" fmla="*/ 2147483646 w 72"/>
              <a:gd name="T87" fmla="*/ 2147483646 h 72"/>
              <a:gd name="T88" fmla="*/ 2147483646 w 72"/>
              <a:gd name="T89" fmla="*/ 2147483646 h 7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72" h="72">
                <a:moveTo>
                  <a:pt x="72" y="20"/>
                </a:moveTo>
                <a:cubicBezTo>
                  <a:pt x="72" y="68"/>
                  <a:pt x="72" y="68"/>
                  <a:pt x="72" y="68"/>
                </a:cubicBezTo>
                <a:cubicBezTo>
                  <a:pt x="72" y="71"/>
                  <a:pt x="71" y="72"/>
                  <a:pt x="69" y="72"/>
                </a:cubicBezTo>
                <a:cubicBezTo>
                  <a:pt x="30" y="72"/>
                  <a:pt x="30" y="72"/>
                  <a:pt x="30" y="72"/>
                </a:cubicBezTo>
                <a:cubicBezTo>
                  <a:pt x="28" y="72"/>
                  <a:pt x="26" y="71"/>
                  <a:pt x="26" y="68"/>
                </a:cubicBezTo>
                <a:cubicBezTo>
                  <a:pt x="26" y="57"/>
                  <a:pt x="26" y="57"/>
                  <a:pt x="26" y="57"/>
                </a:cubicBezTo>
                <a:cubicBezTo>
                  <a:pt x="4" y="57"/>
                  <a:pt x="4" y="57"/>
                  <a:pt x="4" y="57"/>
                </a:cubicBezTo>
                <a:cubicBezTo>
                  <a:pt x="2" y="57"/>
                  <a:pt x="0" y="55"/>
                  <a:pt x="0" y="53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4"/>
                  <a:pt x="2" y="21"/>
                  <a:pt x="3" y="19"/>
                </a:cubicBezTo>
                <a:cubicBezTo>
                  <a:pt x="20" y="3"/>
                  <a:pt x="20" y="3"/>
                  <a:pt x="20" y="3"/>
                </a:cubicBezTo>
                <a:cubicBezTo>
                  <a:pt x="21" y="2"/>
                  <a:pt x="24" y="0"/>
                  <a:pt x="26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5" y="0"/>
                  <a:pt x="47" y="2"/>
                  <a:pt x="47" y="4"/>
                </a:cubicBezTo>
                <a:cubicBezTo>
                  <a:pt x="47" y="17"/>
                  <a:pt x="47" y="17"/>
                  <a:pt x="47" y="17"/>
                </a:cubicBezTo>
                <a:cubicBezTo>
                  <a:pt x="48" y="16"/>
                  <a:pt x="50" y="16"/>
                  <a:pt x="52" y="16"/>
                </a:cubicBezTo>
                <a:cubicBezTo>
                  <a:pt x="69" y="16"/>
                  <a:pt x="69" y="16"/>
                  <a:pt x="69" y="16"/>
                </a:cubicBezTo>
                <a:cubicBezTo>
                  <a:pt x="71" y="16"/>
                  <a:pt x="72" y="17"/>
                  <a:pt x="72" y="20"/>
                </a:cubicBezTo>
                <a:close/>
                <a:moveTo>
                  <a:pt x="42" y="22"/>
                </a:moveTo>
                <a:cubicBezTo>
                  <a:pt x="42" y="5"/>
                  <a:pt x="42" y="5"/>
                  <a:pt x="42" y="5"/>
                </a:cubicBezTo>
                <a:cubicBezTo>
                  <a:pt x="26" y="5"/>
                  <a:pt x="26" y="5"/>
                  <a:pt x="26" y="5"/>
                </a:cubicBezTo>
                <a:cubicBezTo>
                  <a:pt x="26" y="22"/>
                  <a:pt x="26" y="22"/>
                  <a:pt x="26" y="22"/>
                </a:cubicBezTo>
                <a:cubicBezTo>
                  <a:pt x="26" y="24"/>
                  <a:pt x="24" y="26"/>
                  <a:pt x="22" y="26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52"/>
                  <a:pt x="6" y="52"/>
                  <a:pt x="6" y="52"/>
                </a:cubicBezTo>
                <a:cubicBezTo>
                  <a:pt x="26" y="52"/>
                  <a:pt x="26" y="52"/>
                  <a:pt x="26" y="52"/>
                </a:cubicBezTo>
                <a:cubicBezTo>
                  <a:pt x="26" y="41"/>
                  <a:pt x="26" y="41"/>
                  <a:pt x="26" y="41"/>
                </a:cubicBezTo>
                <a:cubicBezTo>
                  <a:pt x="26" y="39"/>
                  <a:pt x="27" y="36"/>
                  <a:pt x="29" y="35"/>
                </a:cubicBezTo>
                <a:lnTo>
                  <a:pt x="42" y="22"/>
                </a:lnTo>
                <a:close/>
                <a:moveTo>
                  <a:pt x="9" y="21"/>
                </a:moveTo>
                <a:cubicBezTo>
                  <a:pt x="21" y="21"/>
                  <a:pt x="21" y="21"/>
                  <a:pt x="21" y="21"/>
                </a:cubicBezTo>
                <a:cubicBezTo>
                  <a:pt x="21" y="9"/>
                  <a:pt x="21" y="9"/>
                  <a:pt x="21" y="9"/>
                </a:cubicBezTo>
                <a:lnTo>
                  <a:pt x="9" y="21"/>
                </a:lnTo>
                <a:close/>
                <a:moveTo>
                  <a:pt x="67" y="21"/>
                </a:moveTo>
                <a:cubicBezTo>
                  <a:pt x="52" y="21"/>
                  <a:pt x="52" y="21"/>
                  <a:pt x="52" y="21"/>
                </a:cubicBezTo>
                <a:cubicBezTo>
                  <a:pt x="52" y="38"/>
                  <a:pt x="52" y="38"/>
                  <a:pt x="52" y="38"/>
                </a:cubicBezTo>
                <a:cubicBezTo>
                  <a:pt x="52" y="40"/>
                  <a:pt x="50" y="41"/>
                  <a:pt x="48" y="41"/>
                </a:cubicBezTo>
                <a:cubicBezTo>
                  <a:pt x="31" y="41"/>
                  <a:pt x="31" y="41"/>
                  <a:pt x="31" y="41"/>
                </a:cubicBezTo>
                <a:cubicBezTo>
                  <a:pt x="31" y="67"/>
                  <a:pt x="31" y="67"/>
                  <a:pt x="31" y="67"/>
                </a:cubicBezTo>
                <a:cubicBezTo>
                  <a:pt x="67" y="67"/>
                  <a:pt x="67" y="67"/>
                  <a:pt x="67" y="67"/>
                </a:cubicBezTo>
                <a:lnTo>
                  <a:pt x="67" y="21"/>
                </a:lnTo>
                <a:close/>
                <a:moveTo>
                  <a:pt x="35" y="36"/>
                </a:moveTo>
                <a:cubicBezTo>
                  <a:pt x="47" y="36"/>
                  <a:pt x="47" y="36"/>
                  <a:pt x="47" y="36"/>
                </a:cubicBezTo>
                <a:cubicBezTo>
                  <a:pt x="47" y="24"/>
                  <a:pt x="47" y="24"/>
                  <a:pt x="47" y="24"/>
                </a:cubicBezTo>
                <a:lnTo>
                  <a:pt x="35" y="3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9260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gdcmKhrp3XN6gfl8Iq0M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CElwuZtTAePD4p523ZIU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0qXdXcHgkiUXm4v25Kl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KbTcBXuAQUaoUe6eY72w"/>
</p:tagLst>
</file>

<file path=ppt/theme/theme1.xml><?xml version="1.0" encoding="utf-8"?>
<a:theme xmlns:a="http://schemas.openxmlformats.org/drawingml/2006/main" name="Bupa PPT template_4-3">
  <a:themeElements>
    <a:clrScheme name="BUPA">
      <a:dk1>
        <a:sysClr val="windowText" lastClr="000000"/>
      </a:dk1>
      <a:lt1>
        <a:sysClr val="window" lastClr="FFFFFF"/>
      </a:lt1>
      <a:dk2>
        <a:srgbClr val="00335B"/>
      </a:dk2>
      <a:lt2>
        <a:srgbClr val="009EE0"/>
      </a:lt2>
      <a:accent1>
        <a:srgbClr val="009EE0"/>
      </a:accent1>
      <a:accent2>
        <a:srgbClr val="40B6E8"/>
      </a:accent2>
      <a:accent3>
        <a:srgbClr val="7FCEEF"/>
      </a:accent3>
      <a:accent4>
        <a:srgbClr val="CCECF9"/>
      </a:accent4>
      <a:accent5>
        <a:srgbClr val="7F99AD"/>
      </a:accent5>
      <a:accent6>
        <a:srgbClr val="406684"/>
      </a:accent6>
      <a:hlink>
        <a:srgbClr val="00335B"/>
      </a:hlink>
      <a:folHlink>
        <a:srgbClr val="00335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pa PPT templates 4-3 covers" id="{0C206CA5-C062-BF49-8C3D-DD4F58D71244}" vid="{24EFBB6F-2A27-F848-BE28-97385C230F2C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 Roadshow V4</Template>
  <TotalTime>26314</TotalTime>
  <Words>29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Bupa PPT template_4-3</vt:lpstr>
      <vt:lpstr>1_Custom Design</vt:lpstr>
      <vt:lpstr>Custom Design</vt:lpstr>
      <vt:lpstr>think-cell Slide</vt:lpstr>
      <vt:lpstr>Daily Communication to SAMA – 15 March 2020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May Mahdi</cp:lastModifiedBy>
  <cp:revision>590</cp:revision>
  <cp:lastPrinted>2018-01-28T13:34:37Z</cp:lastPrinted>
  <dcterms:created xsi:type="dcterms:W3CDTF">2018-01-28T06:24:06Z</dcterms:created>
  <dcterms:modified xsi:type="dcterms:W3CDTF">2020-03-15T13:11:18Z</dcterms:modified>
</cp:coreProperties>
</file>